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69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2259607-FB3C-48B4-AB7E-5A3349E0E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6A2B909-43F9-4039-B8ED-1FBEA0584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E33A3BA-5227-483B-B532-E8C134724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05/12/2020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B9A72A9-FF18-4E05-94F1-094E34C10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B814FAD-FE64-4D9D-87D7-ABD453ED3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86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460E685-A965-4B3D-A5EF-212750770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520E09E-EA95-4B29-93A4-08573212B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A1D4114-9D6E-4C2D-9EE6-D1CDA8412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05/12/2020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2EA107B-60C4-4542-B542-A766BAE3B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6D47F6A-AAD6-4371-B090-2AA76F931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7182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74BEABA-772D-4923-B511-93688EC1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55ADFAD-BA08-468E-A00B-FB8D0F35A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8DE6040-016F-4030-9D16-61EA5F6F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05/12/2020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E72D649-01B8-4D23-81D2-20F9DF69E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950A59F-2A1A-4EAB-A85E-43461B55C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8530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41603FA-3363-4378-AB72-07B4B3A5F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5F01968-053A-4237-BD6A-D3C99D0779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8843155-5972-45BD-9F9C-CA469F317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9A5333E-119D-4256-891A-08B1420C9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05/12/2020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A973F78-AD75-4ECD-8ECA-F996BB33C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8CF2F04-5EC9-4C4B-BFE2-F5DF2FFB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883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8BD293E-848F-454E-A1B3-E20695978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91C09EC-7A65-4E9F-9267-5D3C3516C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0FF8C5A-D493-43B1-8837-AE92A67F5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4A18E0A1-2A48-4CD9-BE7A-0F4932587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75C42328-AA86-4961-868E-DC1CD4060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36848A9-E51C-491B-B68A-0337D0B0D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05/12/2020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43731495-B59A-4483-8B49-437BC2F9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668F03B-BC87-4043-87F3-6CCCABCA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7084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2C57631-E4F0-472E-917E-0343F9CFD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9DD9341-C4BB-4589-812F-96D32932A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05/12/2020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B04E4474-44A3-4CA5-B877-0C8E37E4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A4CA924-56AD-4634-91D7-92C87DF03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3926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B389304F-C037-4B31-9932-C06D6142F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05/12/2020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B37A8126-E807-46FC-BFBA-B08AEAB83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EDEF8645-8D73-4C7F-8F5E-1239A1C9C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37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EDFFF5E-50A0-49ED-B96A-D8A68E91D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4641085-4BEA-48CF-A4AA-288052ABF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36651A70-F21C-4B67-A635-C6681A4F5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D678999-3DCC-4B61-B5C2-EE6E3419F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05/12/2020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9C8B988-E1D6-4A4A-848C-2CC24FF4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9425283-616A-488B-A832-78213CC91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68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0D8849-4CA1-41D2-B476-F2D9708A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01C91388-3C68-488A-A31A-FFD09D49CF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D110632-4284-4844-A44F-C7A8EB239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2102263-5303-4135-8A79-940FE6B0C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05/12/2020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0B1BCE6-D63A-4B6E-935C-10225F348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80F99A2-4E07-4DE9-A9BC-45867152B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2473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AFA103-97AD-4344-B773-E1AC45DF1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6BF3A487-D882-498D-8114-F56175AF1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3973F31-CD7A-4EF2-BB10-B880B423C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05/12/2020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91985F2-FF95-4E07-B05F-BF596DC28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12A7F93-9106-4C2E-BE2D-D64DA02F1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4049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7597E172-FEB8-43E0-B609-38BF53304B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0CE1FB36-6B29-4BD6-80FD-FD02ADE17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CDB3CBC-F689-4CAD-B1B9-F66F33F6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05/12/2020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CEA240A-E711-403A-ABAC-4B9ECB01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57ABBBD-6B60-47A2-B021-E165CC92E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754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32544D06-9ED1-4C97-AF67-0BC243832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75A0656-F4C4-4E89-9383-65C9A6F75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C0C2CFD-DEEC-4E06-B7C5-B198E1DA1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BB1A7-8F5F-4AB9-AB02-DBAFB4B545DC}" type="datetimeFigureOut">
              <a:rPr lang="es-ES" smtClean="0"/>
              <a:t>05/12/2020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767E02A-75CF-4776-99A3-0479727AE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C33717B-3BD1-4924-8D45-16B9F3DF1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25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31CECE-6AE6-4AEF-87A7-8F0E9AF3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+mn-lt"/>
              </a:rPr>
              <a:t>CONSTRUIMOS EL REINO DE DIOS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C73E741E-6BC5-4483-A9D8-473A1CC1E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9375" y="1825625"/>
            <a:ext cx="7673008" cy="481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58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3A06DECD-19C4-477E-9C8C-95A8722924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62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55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D4B7F34-C919-4B86-8AB1-9A326FA3E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79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84C77E-E38B-4B59-9D9F-84DBFDA73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000" b="1" dirty="0">
                <a:solidFill>
                  <a:srgbClr val="C00000"/>
                </a:solidFill>
                <a:latin typeface="+mn-lt"/>
              </a:rPr>
              <a:t>ESPIRITUALES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3A05458-EED5-47A5-9201-47EB7F1E22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6105" y="1690688"/>
            <a:ext cx="5383696" cy="48021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b="1" dirty="0"/>
              <a:t>Enseñar al que no sabe:</a:t>
            </a:r>
            <a:r>
              <a:rPr lang="es-ES" dirty="0"/>
              <a:t> </a:t>
            </a:r>
          </a:p>
          <a:p>
            <a:pPr marL="0" indent="0" algn="ctr">
              <a:buNone/>
            </a:pPr>
            <a:r>
              <a:rPr lang="es-ES" b="1" i="1" dirty="0"/>
              <a:t>Educar es amar.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dirty="0"/>
              <a:t>Enseñar, además de aportar conocimientos, es hacer que las personas saquen lo mejor que lleva dentro para después dar fruto.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dirty="0"/>
              <a:t>La manera de enseñar es con humildad, como lo hacía Jesús, por eso enseñaba con parábolas para que las personas le entendieran. 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026" name="Picture 2" descr="Colegio Teresiano | Articulo - Ensayo de Catequesis">
            <a:extLst>
              <a:ext uri="{FF2B5EF4-FFF2-40B4-BE49-F238E27FC236}">
                <a16:creationId xmlns:a16="http://schemas.microsoft.com/office/drawing/2014/main" xmlns="" id="{1DBB789B-4A84-4A18-A6F0-4996F147DD4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385" y="1690688"/>
            <a:ext cx="5553835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783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61AD18D-EF73-4B5D-B073-35E6BF5D58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0574" y="543338"/>
            <a:ext cx="5194852" cy="59767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/>
              <a:t>Dar un buen consejo al que lo necesita: </a:t>
            </a:r>
            <a:r>
              <a:rPr lang="es-ES" dirty="0"/>
              <a:t>en primer lugar, el consejo </a:t>
            </a:r>
            <a:r>
              <a:rPr lang="es-ES" b="1" dirty="0"/>
              <a:t>es un don de Dios</a:t>
            </a:r>
            <a:r>
              <a:rPr lang="es-ES" dirty="0"/>
              <a:t>, así que el consejo ha de darse según Dios.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dirty="0"/>
              <a:t>En segundo lugar hemos de salir de nosotros mismos para ver la necesidad del otro para escucharle, acompañarle, estimularle, fortalecerle, buscando siempre el bien de esa persona.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dirty="0"/>
              <a:t>Es </a:t>
            </a:r>
            <a:r>
              <a:rPr lang="es-ES" b="1" dirty="0"/>
              <a:t>ofrecer</a:t>
            </a:r>
            <a:r>
              <a:rPr lang="es-ES" dirty="0"/>
              <a:t> y no imponer, ayudar a descubrir que Dios está presente en su necesidad.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xmlns="" id="{1A5F7ED4-A7FD-45C4-B08A-08396DDB07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73752" y="200232"/>
            <a:ext cx="5343656" cy="64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88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84DB21A-052F-4B59-829D-3215530A7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330" y="477078"/>
            <a:ext cx="5529470" cy="602973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b="1" dirty="0"/>
              <a:t>Corregir al que se equivoca: </a:t>
            </a:r>
            <a:r>
              <a:rPr lang="es-ES" dirty="0"/>
              <a:t>no es ver la paja en el ojo ajeno, sino que </a:t>
            </a:r>
            <a:r>
              <a:rPr lang="es-ES" b="1" dirty="0"/>
              <a:t>es una muestra de amistad.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dirty="0"/>
              <a:t>La corrección es una forma de amar, por eso se ha de buscar la manera de no humillar. 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dirty="0"/>
              <a:t>Jesús utilizaba el tono y el lenguaje que necesitaba cada persona haciéndolas ver su error para así poder cambiar.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dirty="0"/>
              <a:t>Hemos de dejarnos guiar con humildad por aquellas personas que nos enseñan el camino del bien, el camino hacia Dios.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6F275FDF-CEC9-418A-9438-05DE09E737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199" y="940904"/>
            <a:ext cx="5863087" cy="516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54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19919E27-5DFC-490F-9F54-6B40190701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9682" y="768626"/>
            <a:ext cx="6051335" cy="5408337"/>
          </a:xfrm>
          <a:prstGeom prst="rect">
            <a:avLst/>
          </a:prstGeo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7EC555D-BAB9-44A5-80F8-89CBCB330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1017" y="238538"/>
            <a:ext cx="5450653" cy="63080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b="1" dirty="0"/>
              <a:t>Perdonar las injurias: </a:t>
            </a:r>
            <a:r>
              <a:rPr lang="es-ES" dirty="0"/>
              <a:t>cuando amamos y perdonamos es cuando más nos parecemos a Dios, porque Él siempre nos perdona mostrándonos su amor incondicional.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dirty="0"/>
              <a:t>El perdón de los pecados es la razón de la redención de Cristo, y ejemplo nos da de ello en todo el evangelio pero sobre todo en la cruz.</a:t>
            </a:r>
          </a:p>
          <a:p>
            <a:pPr marL="0" indent="0">
              <a:buNone/>
            </a:pPr>
            <a:endParaRPr lang="es-ES" sz="1300" dirty="0"/>
          </a:p>
          <a:p>
            <a:pPr marL="0" indent="0">
              <a:buNone/>
            </a:pPr>
            <a:r>
              <a:rPr lang="es-ES" b="1" dirty="0"/>
              <a:t>Hemos de mirar a Jesús en la cruz y pedirle que nos enseñe a perdonar </a:t>
            </a:r>
            <a:r>
              <a:rPr lang="es-ES" dirty="0"/>
              <a:t>siempre y que nos enseñe a perdonar todo, como Él lo hizo.</a:t>
            </a:r>
          </a:p>
          <a:p>
            <a:pPr marL="0" indent="0">
              <a:buNone/>
            </a:pPr>
            <a:endParaRPr lang="es-ES" sz="1300" dirty="0"/>
          </a:p>
          <a:p>
            <a:pPr marL="0" indent="0">
              <a:buNone/>
            </a:pPr>
            <a:r>
              <a:rPr lang="es-ES" dirty="0"/>
              <a:t>El perdón tiene un efecto liberador y demuestra generosidad.</a:t>
            </a:r>
          </a:p>
          <a:p>
            <a:pPr marL="0" indent="0">
              <a:buNone/>
            </a:pP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734467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56CCA42-DDB3-4823-AA06-664860AA8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90" y="357809"/>
            <a:ext cx="5156109" cy="61357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b="1" dirty="0"/>
              <a:t>Consolar al triste: </a:t>
            </a:r>
            <a:r>
              <a:rPr lang="es-ES" dirty="0"/>
              <a:t>todo ser humano tiene necesidad de consuelo, sobre todo cuando se pasa algún momento de dificultad.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dirty="0"/>
              <a:t>Consolar es ofrecer el gesto humano que el otro necesita, puede ser </a:t>
            </a:r>
            <a:r>
              <a:rPr lang="es-ES" b="1" dirty="0"/>
              <a:t>escuchar, hablar, hacer reír, abrazar, acompañar</a:t>
            </a:r>
            <a:r>
              <a:rPr lang="es-ES" dirty="0"/>
              <a:t>… 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dirty="0"/>
              <a:t>Dios es quien ofrece y da el mejor de los consuelos, por eso </a:t>
            </a:r>
            <a:r>
              <a:rPr lang="es-ES" b="1" dirty="0"/>
              <a:t>debemos de pedir al Espíritu Santo que nos conceda el don de saber consolar</a:t>
            </a:r>
            <a:r>
              <a:rPr lang="es-ES" dirty="0"/>
              <a:t>. 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xmlns="" id="{35F80540-E867-41BF-A2F4-DE8E5FD77A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792" y="52750"/>
            <a:ext cx="5156108" cy="68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1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FA0C89B-D12F-48D6-8957-55BD674562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8052" y="370032"/>
            <a:ext cx="5923722" cy="61179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b="1" dirty="0"/>
              <a:t>Sufrir con paciencia los defectos del prójimo: </a:t>
            </a:r>
            <a:r>
              <a:rPr lang="es-ES" dirty="0"/>
              <a:t>como dice San Pablo a los Efesios “</a:t>
            </a:r>
            <a:r>
              <a:rPr lang="es-ES" b="1" dirty="0"/>
              <a:t>sobrellevaos mutuamente con amor”</a:t>
            </a:r>
            <a:r>
              <a:rPr lang="es-ES" dirty="0"/>
              <a:t> (</a:t>
            </a:r>
            <a:r>
              <a:rPr lang="es-ES" dirty="0" err="1"/>
              <a:t>Ef</a:t>
            </a:r>
            <a:r>
              <a:rPr lang="es-ES" dirty="0"/>
              <a:t> 4, 1-6)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dirty="0"/>
              <a:t>Jesús nos mostró como debe ser nuestro actitud hacia los demás.</a:t>
            </a:r>
          </a:p>
          <a:p>
            <a:pPr marL="0" indent="0">
              <a:buNone/>
            </a:pPr>
            <a:endParaRPr lang="es-ES" sz="1300" dirty="0"/>
          </a:p>
          <a:p>
            <a:pPr marL="0" indent="0">
              <a:buNone/>
            </a:pPr>
            <a:r>
              <a:rPr lang="es-ES" dirty="0"/>
              <a:t>Santa Teresita del Niño Jesús decía que “la verdadera caridad consistía en no extrañarse de los defectos de los demás y comprender sus debilidades”.</a:t>
            </a:r>
          </a:p>
          <a:p>
            <a:pPr marL="0" indent="0">
              <a:buNone/>
            </a:pPr>
            <a:endParaRPr lang="es-ES" sz="1300" dirty="0"/>
          </a:p>
          <a:p>
            <a:pPr marL="0" indent="0">
              <a:buNone/>
            </a:pPr>
            <a:r>
              <a:rPr lang="es-ES" dirty="0"/>
              <a:t>Jesús tiene infinita paciencia con nosotros, por eso hemos de aprender a mirar al otro con los ojos que Él nos mira.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DDFD2DD8-6D0E-4925-B380-83D4CD13B8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26212" y="370032"/>
            <a:ext cx="5512905" cy="611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30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2471F9B4-261B-4B78-B78B-D5B8F5DC5DE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1" y="562813"/>
            <a:ext cx="6400046" cy="5614150"/>
          </a:xfrm>
          <a:prstGeom prst="rect">
            <a:avLst/>
          </a:prstGeo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A048636-A842-4230-971C-E5085C9BA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17634" y="265042"/>
            <a:ext cx="4797288" cy="62815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b="1" dirty="0"/>
              <a:t>Orar por vivos y difuntos: </a:t>
            </a:r>
            <a:r>
              <a:rPr lang="es-ES" dirty="0"/>
              <a:t>orar por los vivos y difuntos es creer en la </a:t>
            </a:r>
            <a:r>
              <a:rPr lang="es-ES" b="1" dirty="0"/>
              <a:t>comunión de los santos</a:t>
            </a:r>
            <a:r>
              <a:rPr lang="es-ES" dirty="0"/>
              <a:t>, ya que todos estamos unidos en Cristo. </a:t>
            </a:r>
          </a:p>
          <a:p>
            <a:pPr marL="0" indent="0">
              <a:buNone/>
            </a:pPr>
            <a:r>
              <a:rPr lang="es-ES" dirty="0"/>
              <a:t>No nos podemos olvidar de las ánimas del purgatorio que necesitan de nuestra oración. </a:t>
            </a:r>
          </a:p>
          <a:p>
            <a:pPr marL="0" indent="0">
              <a:buNone/>
            </a:pPr>
            <a:endParaRPr lang="es-ES" sz="1300" dirty="0"/>
          </a:p>
          <a:p>
            <a:pPr marL="0" indent="0">
              <a:buNone/>
            </a:pPr>
            <a:r>
              <a:rPr lang="es-ES" dirty="0"/>
              <a:t>Con la oración entablamos un diálogo que Dios comienza con cada uno de nosotros al principio de nuestra existencia. Este diálogo permanece para siempre aquí y en el Cielo. Por eso </a:t>
            </a:r>
            <a:r>
              <a:rPr lang="es-ES" b="1" dirty="0"/>
              <a:t>orar por vivos y difuntos tiene doble dirección</a:t>
            </a:r>
            <a:r>
              <a:rPr lang="es-ES" dirty="0"/>
              <a:t>.</a:t>
            </a:r>
          </a:p>
          <a:p>
            <a:pPr marL="0" indent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536375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0C36792D-B9B0-4293-AC2A-CAC496F5D7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1" y="20973"/>
            <a:ext cx="6851375" cy="6724384"/>
          </a:xfrm>
          <a:prstGeom prst="rect">
            <a:avLst/>
          </a:prstGeom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xmlns="" id="{99488441-8B0F-4120-944E-47CE03E936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76662" y="20974"/>
            <a:ext cx="5115338" cy="672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339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576</Words>
  <Application>Microsoft Office PowerPoint</Application>
  <PresentationFormat>Panorámica</PresentationFormat>
  <Paragraphs>43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CONSTRUIMOS EL REINO DE DIOS</vt:lpstr>
      <vt:lpstr>Presentación de PowerPoint</vt:lpstr>
      <vt:lpstr>Presentación de PowerPoint</vt:lpstr>
      <vt:lpstr>ESPIRITUALES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ICIAR MARGARITA PEÑA DIAZ VARELA</dc:creator>
  <cp:lastModifiedBy>Cuenta Microsoft</cp:lastModifiedBy>
  <cp:revision>31</cp:revision>
  <dcterms:created xsi:type="dcterms:W3CDTF">2020-11-23T20:28:26Z</dcterms:created>
  <dcterms:modified xsi:type="dcterms:W3CDTF">2020-12-05T12:31:52Z</dcterms:modified>
</cp:coreProperties>
</file>