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8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61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69B5A70A-5296-4B80-8F7F-9C01A25365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17FC1056-2B23-4149-BBC7-EF598491953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82A431A9-AFA0-4746-8192-4D4F75F66E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97BA1-CBCB-4C4B-9A3C-761814CC64B2}" type="datetimeFigureOut">
              <a:rPr lang="es-ES" smtClean="0"/>
              <a:t>16/11/2020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F26C0AC4-5190-4063-B325-4EC06DAF52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1D953B04-C3C8-4045-BCB3-40F22EEB9E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F9719-4FD6-42F7-BBAC-0913B1F1852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863882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D1BF497-8627-4190-90FF-F3029B064E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477101F4-6299-43C1-8338-A2D4B2CC76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BD16F7A9-C204-406A-A37B-4D60A21468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97BA1-CBCB-4C4B-9A3C-761814CC64B2}" type="datetimeFigureOut">
              <a:rPr lang="es-ES" smtClean="0"/>
              <a:t>16/11/2020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1833E90B-B16F-4F9F-A3D7-6ED9FAF954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1F3ADB1A-30D8-4FD2-A2BB-6EF490D29D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F9719-4FD6-42F7-BBAC-0913B1F1852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695043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C48594CD-283D-4840-9E8C-2C96107332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1A2154B2-736F-4A84-8004-5EE03EC4E4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B6608982-FCCB-411F-9D1A-5014DEFC8D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97BA1-CBCB-4C4B-9A3C-761814CC64B2}" type="datetimeFigureOut">
              <a:rPr lang="es-ES" smtClean="0"/>
              <a:t>16/11/2020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84B3DD3A-A8E0-45AD-9365-E0F29BCEEA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A37A7D40-DB28-4A3F-818D-3D02007703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F9719-4FD6-42F7-BBAC-0913B1F1852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334874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D0AF85DB-F96F-4E09-868D-D47B34EFA1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8A187D93-6DEF-461A-98F0-DEA629734DD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ADB889B6-DAE6-4A08-BD4E-95533DE23E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40757568-C1AA-4692-84B0-87B31D63CE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97BA1-CBCB-4C4B-9A3C-761814CC64B2}" type="datetimeFigureOut">
              <a:rPr lang="es-ES" smtClean="0"/>
              <a:t>16/11/2020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A84B9EEE-9A1E-41CA-B244-0ACE162EE9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FA419352-5D23-42E2-A732-4EF70468C6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F9719-4FD6-42F7-BBAC-0913B1F1852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94488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005A382C-9E1C-4826-B386-A9C6D23E28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D8151666-4562-4F77-A075-05CB861255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48DEB494-4D75-4199-808B-D1349BA567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xmlns="" id="{5DFF8FCA-1261-4D71-8E0B-23636F777D7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xmlns="" id="{B475800B-F2E4-406C-91CC-920549F7BD4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xmlns="" id="{53F75AF3-D05A-4B49-A4FD-80D4003650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97BA1-CBCB-4C4B-9A3C-761814CC64B2}" type="datetimeFigureOut">
              <a:rPr lang="es-ES" smtClean="0"/>
              <a:t>16/11/2020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xmlns="" id="{778D0F07-EF7A-47F1-91C0-C56F464C72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xmlns="" id="{ECC18239-4838-4D74-9A24-CA0443A66C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F9719-4FD6-42F7-BBAC-0913B1F1852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103196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8AEEBEB-C94B-43D5-8EAC-589AABD6CA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xmlns="" id="{BB2D2BD0-E708-4EA0-B771-A4B5711577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97BA1-CBCB-4C4B-9A3C-761814CC64B2}" type="datetimeFigureOut">
              <a:rPr lang="es-ES" smtClean="0"/>
              <a:t>16/11/2020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xmlns="" id="{C86939E3-CC80-4CDC-8FE1-B889A50A37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xmlns="" id="{2963CAAD-F269-4D03-9417-886FE079EC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F9719-4FD6-42F7-BBAC-0913B1F1852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02659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xmlns="" id="{35620191-1EA0-4ED8-9018-8DC65C2E23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97BA1-CBCB-4C4B-9A3C-761814CC64B2}" type="datetimeFigureOut">
              <a:rPr lang="es-ES" smtClean="0"/>
              <a:t>16/11/2020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xmlns="" id="{4050FE64-D66D-406E-A8A9-5699112CC2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12C8ACF4-1FD2-4487-BAA2-20F812250C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F9719-4FD6-42F7-BBAC-0913B1F1852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752732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2D8F8D39-0B4D-4E6A-B660-E111B2EADE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6BE823A7-ECF5-4954-BA71-81CC557244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CC1A7216-5019-4F1D-BF77-DE80878CFE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7C331FCA-243B-4EEE-89B0-1611DB55B3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97BA1-CBCB-4C4B-9A3C-761814CC64B2}" type="datetimeFigureOut">
              <a:rPr lang="es-ES" smtClean="0"/>
              <a:t>16/11/2020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7C519278-95A7-4E3C-9814-43DD78F60F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EB89C3CA-AF21-4340-8082-321EDFB96B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F9719-4FD6-42F7-BBAC-0913B1F1852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905677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FDA5FE13-B03A-4138-AA02-3303326FB9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xmlns="" id="{941A9BC4-014D-4D68-B5EE-A989A969F7D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207658D9-8B02-48D7-8178-073E33F4E4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E1874B5E-DEF0-417C-8F86-8CE6A343C0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97BA1-CBCB-4C4B-9A3C-761814CC64B2}" type="datetimeFigureOut">
              <a:rPr lang="es-ES" smtClean="0"/>
              <a:t>16/11/2020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D438A601-F182-48B5-907C-82C1EF6D26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4F9AAE1E-86EE-48E5-A204-2434FCF62D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F9719-4FD6-42F7-BBAC-0913B1F1852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211896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DF2179D0-2DFB-442A-B013-236F61B44D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A13B3471-E3B6-4BEC-A61A-8E81FCBBEE3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6FECED3B-5AC8-4D60-9747-A7358821E3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97BA1-CBCB-4C4B-9A3C-761814CC64B2}" type="datetimeFigureOut">
              <a:rPr lang="es-ES" smtClean="0"/>
              <a:t>16/11/2020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43A9820E-7743-464E-87D8-24D687F1E3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392105C4-ACCA-4FCD-8C9D-5818823B6A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F9719-4FD6-42F7-BBAC-0913B1F1852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313372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xmlns="" id="{9844517C-2165-44F0-8C8D-1D0837020EC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D9458064-BD6C-4A26-9DBB-E996435C54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329CFB33-0218-425A-90F6-94440625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97BA1-CBCB-4C4B-9A3C-761814CC64B2}" type="datetimeFigureOut">
              <a:rPr lang="es-ES" smtClean="0"/>
              <a:t>16/11/2020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FDA711C6-0BB5-4BDD-9167-77990C8A99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7671DDE9-FAFD-4CA1-BAB9-11740A5207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F9719-4FD6-42F7-BBAC-0913B1F1852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655599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xmlns="" id="{4CF462F7-2FA6-43C1-BF35-06FF734560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85459A1C-E840-4594-912F-372F85DDC3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A650E741-61C9-4CAB-876E-F7E51CB33A6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E97BA1-CBCB-4C4B-9A3C-761814CC64B2}" type="datetimeFigureOut">
              <a:rPr lang="es-ES" smtClean="0"/>
              <a:t>16/11/2020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066DF869-ABC6-4A90-B4D4-C065CA249B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378F928D-1024-43A4-AC24-9461EBC63F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6F9719-4FD6-42F7-BBAC-0913B1F1852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10556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arguments.es/liturgia/category/vivir-el-ano-liturgico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hyperlink" Target="http://cicloliturgico.maestropedro.com/el_anio_liturgico6.htm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AÑO LITURGICO CHARI LÓPEZ AÑO LITURGICO AÑO LITURGICO ">
            <a:extLst>
              <a:ext uri="{FF2B5EF4-FFF2-40B4-BE49-F238E27FC236}">
                <a16:creationId xmlns:a16="http://schemas.microsoft.com/office/drawing/2014/main" xmlns="" id="{5614569D-9BA1-42FC-80C4-7305D0B453A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520" b="10494"/>
          <a:stretch/>
        </p:blipFill>
        <p:spPr bwMode="auto">
          <a:xfrm>
            <a:off x="318052" y="874644"/>
            <a:ext cx="10869901" cy="5334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FEF216DC-BD84-4D97-BFE8-D20870BBC4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8053" y="198782"/>
            <a:ext cx="11529390" cy="834888"/>
          </a:xfrm>
        </p:spPr>
        <p:txBody>
          <a:bodyPr>
            <a:normAutofit fontScale="90000"/>
          </a:bodyPr>
          <a:lstStyle/>
          <a:p>
            <a:pPr algn="ctr"/>
            <a:r>
              <a:rPr lang="es-ES" dirty="0" smtClean="0"/>
              <a:t>Vive el año litúrgico: </a:t>
            </a:r>
            <a:r>
              <a:rPr lang="es-ES" dirty="0"/>
              <a:t/>
            </a:r>
            <a:br>
              <a:rPr lang="es-ES" dirty="0"/>
            </a:b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17752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FEF216DC-BD84-4D97-BFE8-D20870BBC4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dirty="0" smtClean="0"/>
              <a:t>Vive el año litúrgico: </a:t>
            </a:r>
            <a:r>
              <a:rPr lang="es-ES" dirty="0"/>
              <a:t/>
            </a:r>
            <a:br>
              <a:rPr lang="es-ES" dirty="0"/>
            </a:b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ES" dirty="0" smtClean="0"/>
              <a:t>Para aclarar algunas dudas, visita este enlace:</a:t>
            </a:r>
          </a:p>
          <a:p>
            <a:pPr marL="0" indent="0">
              <a:buNone/>
            </a:pPr>
            <a:r>
              <a:rPr lang="es-ES" dirty="0" smtClean="0">
                <a:hlinkClick r:id="rId2"/>
              </a:rPr>
              <a:t>Vive el año litúrgico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205755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L AÑO LITURGICO es el tiempo en que los cristianos celebran y  recuerdan  los momentos mas importantes de la vida de Jesú...">
            <a:extLst>
              <a:ext uri="{FF2B5EF4-FFF2-40B4-BE49-F238E27FC236}">
                <a16:creationId xmlns:a16="http://schemas.microsoft.com/office/drawing/2014/main" xmlns="" id="{A16FD566-1C2D-4EF5-8439-E04A073261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1999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30138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xmlns="" id="{8415B5B3-3845-4074-9FC4-3DA2925028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97736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ADVIENTO El color propio de este tiempo es el MORADO . Su significado es de vigilancia, espera,preparación y conversión de...">
            <a:extLst>
              <a:ext uri="{FF2B5EF4-FFF2-40B4-BE49-F238E27FC236}">
                <a16:creationId xmlns:a16="http://schemas.microsoft.com/office/drawing/2014/main" xmlns="" id="{DF374ACA-32DA-45BD-A64E-A7463757AA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56901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xmlns="" id="{EF0E2F80-3771-46C5-95E8-386758C87D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66851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NAVIDAD Durante este tiempo celebramos el nacimiento de Jesús en Belén. ">
            <a:extLst>
              <a:ext uri="{FF2B5EF4-FFF2-40B4-BE49-F238E27FC236}">
                <a16:creationId xmlns:a16="http://schemas.microsoft.com/office/drawing/2014/main" xmlns="" id="{08769909-289D-4F13-AC79-ECDF512324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7776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NAVIDAD El color  litúrgico  de la Navidad es el blanco . Su significado destaca la LUZ Y LA ALEGRIA por quien acaba de na...">
            <a:extLst>
              <a:ext uri="{FF2B5EF4-FFF2-40B4-BE49-F238E27FC236}">
                <a16:creationId xmlns:a16="http://schemas.microsoft.com/office/drawing/2014/main" xmlns="" id="{59B90CB0-02AE-4E16-BD9F-BA2BAE0025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68127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FIESTAS DE LA NAVIDAD Durante la navidad celebramos las siguientes fiesta s: Nochebuena y navidad 25 de diciembre  Sagrada...">
            <a:extLst>
              <a:ext uri="{FF2B5EF4-FFF2-40B4-BE49-F238E27FC236}">
                <a16:creationId xmlns:a16="http://schemas.microsoft.com/office/drawing/2014/main" xmlns="" id="{64DCCF72-2F40-4C6C-9993-500A05D692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01104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xmlns="" id="{6E8101C6-2106-4E2C-A0F5-FE2538AD10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65454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TIEMPO ORDINARIO No se celebra ningún aspecto particular del misterio de Cristo. La comunidad de bautizados profundiza en ...">
            <a:extLst>
              <a:ext uri="{FF2B5EF4-FFF2-40B4-BE49-F238E27FC236}">
                <a16:creationId xmlns:a16="http://schemas.microsoft.com/office/drawing/2014/main" xmlns="" id="{694B8478-03BC-49D8-8F66-086CB01A46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00647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62309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xmlns="" id="{B590E42D-2625-4108-B1CA-E20D0A7D9C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37157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xmlns="" id="{577E3551-A5FF-4E0E-9E3C-EF969BA096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39180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xmlns="" id="{516192F6-640A-4982-B46E-557DD2B886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09651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xmlns="" id="{A4F83B67-E02B-4DE2-B49D-7C97DE8CC7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38990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xmlns="" id="{BA230071-3DE3-40FF-8298-2370FC66EE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85671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xmlns="" id="{5C7C9C35-65A9-40F5-9D00-B0B88A056A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35482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xmlns="" id="{57A1CF4B-ABBC-4C4A-81BA-B52F852625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628019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xmlns="" id="{1EEC88CC-BC60-4F4D-9434-7BEE0712CA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26092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xmlns="" id="{B69067FE-52F5-44C9-81ED-49ECAF0E5D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4893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xmlns="" id="{9AD25290-CDB2-4627-BE9E-80FE2D8046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9063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DF832D34-9CC2-4B9D-823F-E14C81D51C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sz="3200" dirty="0">
                <a:hlinkClick r:id="rId2"/>
              </a:rPr>
              <a:t>http://cicloliturgico.maestropedro.com/el_anio_liturgico6.htm</a:t>
            </a:r>
            <a:r>
              <a:rPr lang="es-ES" sz="3200" dirty="0"/>
              <a:t/>
            </a:r>
            <a:br>
              <a:rPr lang="es-ES" sz="3200" dirty="0"/>
            </a:br>
            <a:endParaRPr lang="es-ES" sz="3200" dirty="0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xmlns="" id="{C392E8B7-09EA-49FA-AD4B-F75E3C85409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133520" y="1510747"/>
            <a:ext cx="5886280" cy="4837043"/>
          </a:xfrm>
          <a:prstGeom prst="rect">
            <a:avLst/>
          </a:prstGeom>
        </p:spPr>
      </p:pic>
      <p:pic>
        <p:nvPicPr>
          <p:cNvPr id="6" name="Marcador de contenido 5">
            <a:extLst>
              <a:ext uri="{FF2B5EF4-FFF2-40B4-BE49-F238E27FC236}">
                <a16:creationId xmlns:a16="http://schemas.microsoft.com/office/drawing/2014/main" xmlns="" id="{65D5DEC9-E0E6-4E06-8B41-E4F3377C01F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6268278" y="1460620"/>
            <a:ext cx="5459896" cy="4937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287915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86</TotalTime>
  <Words>26</Words>
  <Application>Microsoft Office PowerPoint</Application>
  <PresentationFormat>Panorámica</PresentationFormat>
  <Paragraphs>5</Paragraphs>
  <Slides>22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22</vt:i4>
      </vt:variant>
    </vt:vector>
  </HeadingPairs>
  <TitlesOfParts>
    <vt:vector size="26" baseType="lpstr">
      <vt:lpstr>Arial</vt:lpstr>
      <vt:lpstr>Calibri</vt:lpstr>
      <vt:lpstr>Calibri Light</vt:lpstr>
      <vt:lpstr>Tema de Office</vt:lpstr>
      <vt:lpstr>Vive el año litúrgico:  </vt:lpstr>
      <vt:lpstr>Vive el año litúrgico: 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http://cicloliturgico.maestropedro.com/el_anio_liturgico6.htm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ICIAR MARGARITA PEÑA DIAZ VARELA</dc:creator>
  <cp:lastModifiedBy>parroquia</cp:lastModifiedBy>
  <cp:revision>8</cp:revision>
  <dcterms:created xsi:type="dcterms:W3CDTF">2020-11-15T18:31:46Z</dcterms:created>
  <dcterms:modified xsi:type="dcterms:W3CDTF">2020-11-16T12:02:30Z</dcterms:modified>
</cp:coreProperties>
</file>