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2259607-FB3C-48B4-AB7E-5A3349E0E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6A2B909-43F9-4039-B8ED-1FBEA0584D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E33A3BA-5227-483B-B532-E8C134724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24/11/2020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B9A72A9-FF18-4E05-94F1-094E34C10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B814FAD-FE64-4D9D-87D7-ABD453ED3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86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460E685-A965-4B3D-A5EF-212750770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520E09E-EA95-4B29-93A4-08573212B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A1D4114-9D6E-4C2D-9EE6-D1CDA8412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24/11/2020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2EA107B-60C4-4542-B542-A766BAE3B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6D47F6A-AAD6-4371-B090-2AA76F931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7182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74BEABA-772D-4923-B511-93688EC1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55ADFAD-BA08-468E-A00B-FB8D0F35A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8DE6040-016F-4030-9D16-61EA5F6F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24/11/2020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E72D649-01B8-4D23-81D2-20F9DF69E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950A59F-2A1A-4EAB-A85E-43461B55C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8530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41603FA-3363-4378-AB72-07B4B3A5F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5F01968-053A-4237-BD6A-D3C99D0779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8843155-5972-45BD-9F9C-CA469F317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9A5333E-119D-4256-891A-08B1420C9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24/11/2020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A973F78-AD75-4ECD-8ECA-F996BB33C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8CF2F04-5EC9-4C4B-BFE2-F5DF2FFB0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883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8BD293E-848F-454E-A1B3-E20695978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91C09EC-7A65-4E9F-9267-5D3C3516C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0FF8C5A-D493-43B1-8837-AE92A67F5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4A18E0A1-2A48-4CD9-BE7A-0F49325876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75C42328-AA86-4961-868E-DC1CD40602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36848A9-E51C-491B-B68A-0337D0B0D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24/11/2020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43731495-B59A-4483-8B49-437BC2F9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668F03B-BC87-4043-87F3-6CCCABCA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7084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2C57631-E4F0-472E-917E-0343F9CFD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89DD9341-C4BB-4589-812F-96D32932A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24/11/2020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B04E4474-44A3-4CA5-B877-0C8E37E4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A4CA924-56AD-4634-91D7-92C87DF03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3926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B389304F-C037-4B31-9932-C06D6142F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24/11/2020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B37A8126-E807-46FC-BFBA-B08AEAB83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EDEF8645-8D73-4C7F-8F5E-1239A1C9C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370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EDFFF5E-50A0-49ED-B96A-D8A68E91D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4641085-4BEA-48CF-A4AA-288052ABF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36651A70-F21C-4B67-A635-C6681A4F5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D678999-3DCC-4B61-B5C2-EE6E3419F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24/11/2020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9C8B988-E1D6-4A4A-848C-2CC24FF46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9425283-616A-488B-A832-78213CC91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68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F0D8849-4CA1-41D2-B476-F2D9708A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01C91388-3C68-488A-A31A-FFD09D49CF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D110632-4284-4844-A44F-C7A8EB239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2102263-5303-4135-8A79-940FE6B0C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24/11/2020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0B1BCE6-D63A-4B6E-935C-10225F348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80F99A2-4E07-4DE9-A9BC-45867152B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2473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AFA103-97AD-4344-B773-E1AC45DF1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6BF3A487-D882-498D-8114-F56175AF19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3973F31-CD7A-4EF2-BB10-B880B423C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24/11/2020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91985F2-FF95-4E07-B05F-BF596DC28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12A7F93-9106-4C2E-BE2D-D64DA02F1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4049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7597E172-FEB8-43E0-B609-38BF53304B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0CE1FB36-6B29-4BD6-80FD-FD02ADE17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CDB3CBC-F689-4CAD-B1B9-F66F33F6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B1A7-8F5F-4AB9-AB02-DBAFB4B545DC}" type="datetimeFigureOut">
              <a:rPr lang="es-ES" smtClean="0"/>
              <a:t>24/11/2020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CEA240A-E711-403A-ABAC-4B9ECB01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57ABBBD-6B60-47A2-B021-E165CC92E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754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32544D06-9ED1-4C97-AF67-0BC243832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75A0656-F4C4-4E89-9383-65C9A6F75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C0C2CFD-DEEC-4E06-B7C5-B198E1DA1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BB1A7-8F5F-4AB9-AB02-DBAFB4B545DC}" type="datetimeFigureOut">
              <a:rPr lang="es-ES" smtClean="0"/>
              <a:t>24/11/2020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767E02A-75CF-4776-99A3-0479727AE7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C33717B-3BD1-4924-8D45-16B9F3DF1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42CF8-4940-4D15-A2D3-8E5702CC57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25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7_sArxpUQho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YJVLUDbw6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00A293A-9070-4F90-B305-C78DCB509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8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31CECE-6AE6-4AEF-87A7-8F0E9AF3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+mn-lt"/>
              </a:rPr>
              <a:t>CONSTRUIMOS EL REINO DE DIOS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C73E741E-6BC5-4483-A9D8-473A1CC1E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9375" y="1825625"/>
            <a:ext cx="7673008" cy="481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58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3A06DECD-19C4-477E-9C8C-95A8722924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622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55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D4B7F34-C919-4B86-8AB1-9A326FA3E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79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BB943411-0A87-4894-A55D-F3BD6D758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000" b="1" dirty="0">
                <a:solidFill>
                  <a:srgbClr val="C00000"/>
                </a:solidFill>
                <a:latin typeface="+mn-lt"/>
              </a:rPr>
              <a:t>CORPORALES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88759AA3-A867-4F5A-8717-CA834402A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9357" y="1825625"/>
            <a:ext cx="5370443" cy="4351338"/>
          </a:xfrm>
        </p:spPr>
        <p:txBody>
          <a:bodyPr/>
          <a:lstStyle/>
          <a:p>
            <a:pPr marL="0" indent="0">
              <a:buNone/>
            </a:pPr>
            <a:r>
              <a:rPr lang="es-ES" b="1" dirty="0"/>
              <a:t>Dar de comer al hambriento </a:t>
            </a:r>
            <a:r>
              <a:rPr lang="es-ES" dirty="0"/>
              <a:t>además de ser una necesidad el alimento para todas las personas,  también significa decir: pienso en ti, sé por lo que estás pasando y quiero ayudarte.</a:t>
            </a:r>
            <a:r>
              <a:rPr lang="es-ES" b="1" dirty="0"/>
              <a:t> </a:t>
            </a:r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dirty="0"/>
              <a:t>Dar de comer al hambriento nos invita a trabajar en la construcción de un mundo más solidario.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xmlns="" id="{07FC4F4F-50E1-4923-A432-E49668B987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40368" y="1825625"/>
            <a:ext cx="5213432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1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6651235-BAED-44F7-8D73-FCBEC6BC9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061" y="569842"/>
            <a:ext cx="5406887" cy="58044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b="1" dirty="0"/>
              <a:t>Dar de beber al sediento </a:t>
            </a:r>
            <a:r>
              <a:rPr lang="es-E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s-ES" b="0" i="0" dirty="0">
                <a:solidFill>
                  <a:srgbClr val="202124"/>
                </a:solidFill>
                <a:effectLst/>
              </a:rPr>
              <a:t>es un signo de hospitalidad, de interés por la persona, de compartir nuestra vida.</a:t>
            </a:r>
          </a:p>
          <a:p>
            <a:pPr marL="0" indent="0">
              <a:buNone/>
            </a:pPr>
            <a:r>
              <a:rPr lang="es-ES" dirty="0">
                <a:solidFill>
                  <a:srgbClr val="202124"/>
                </a:solidFill>
              </a:rPr>
              <a:t>El agua es para las personas un bien de primera necesidad, y hay personas que sufren por no disponer de ella.</a:t>
            </a:r>
          </a:p>
          <a:p>
            <a:pPr marL="0" indent="0">
              <a:buNone/>
            </a:pPr>
            <a:r>
              <a:rPr lang="es-ES" b="0" i="0" dirty="0">
                <a:solidFill>
                  <a:srgbClr val="202124"/>
                </a:solidFill>
                <a:effectLst/>
              </a:rPr>
              <a:t>Pero a veces la sed es de otras cosas, es una sed del alma: de escucha, de compañía, de amistad, de calor humano, una sede de Dios.</a:t>
            </a:r>
          </a:p>
          <a:p>
            <a:pPr marL="0" indent="0">
              <a:buNone/>
            </a:pPr>
            <a:r>
              <a:rPr lang="es-ES" b="0" i="0" dirty="0">
                <a:solidFill>
                  <a:srgbClr val="202124"/>
                </a:solidFill>
                <a:effectLst/>
              </a:rPr>
              <a:t> Jesús le dijo a la samaritana “dame de </a:t>
            </a:r>
            <a:r>
              <a:rPr lang="es-ES" b="1" i="0" dirty="0">
                <a:solidFill>
                  <a:srgbClr val="202124"/>
                </a:solidFill>
                <a:effectLst/>
              </a:rPr>
              <a:t>beber</a:t>
            </a:r>
            <a:r>
              <a:rPr lang="es-ES" b="0" i="0" dirty="0">
                <a:solidFill>
                  <a:srgbClr val="202124"/>
                </a:solidFill>
                <a:effectLst/>
              </a:rPr>
              <a:t>” (</a:t>
            </a:r>
            <a:r>
              <a:rPr lang="es-ES" b="0" i="0" dirty="0" err="1">
                <a:solidFill>
                  <a:srgbClr val="202124"/>
                </a:solidFill>
                <a:effectLst/>
              </a:rPr>
              <a:t>Jn</a:t>
            </a:r>
            <a:r>
              <a:rPr lang="es-ES" b="0" i="0" dirty="0">
                <a:solidFill>
                  <a:srgbClr val="202124"/>
                </a:solidFill>
                <a:effectLst/>
              </a:rPr>
              <a:t> 4, 5-42)</a:t>
            </a:r>
            <a:endParaRPr lang="es-ES" b="1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2CBE9040-036A-4AF5-A324-F7BC3A1615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423886"/>
            <a:ext cx="5648739" cy="606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9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51B0044-3B51-4382-8388-9460C5234A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9287" y="715617"/>
            <a:ext cx="5153019" cy="5461346"/>
          </a:xfrm>
        </p:spPr>
        <p:txBody>
          <a:bodyPr/>
          <a:lstStyle/>
          <a:p>
            <a:pPr marL="0" indent="0">
              <a:buNone/>
            </a:pPr>
            <a:r>
              <a:rPr lang="es-ES" b="1" dirty="0"/>
              <a:t>Dar posada al peregrino </a:t>
            </a:r>
            <a:r>
              <a:rPr lang="es-ES" b="0" i="0" dirty="0">
                <a:effectLst/>
                <a:latin typeface="Droid Serif"/>
              </a:rPr>
              <a:t>en estos tiempos, Cristo sigue buscando amigos que lo acojan en los emigrantes o desplazados</a:t>
            </a:r>
            <a:r>
              <a:rPr lang="es-ES" b="0" i="0" dirty="0">
                <a:solidFill>
                  <a:srgbClr val="4D4D4D"/>
                </a:solidFill>
                <a:effectLst/>
                <a:latin typeface="Droid Serif"/>
              </a:rPr>
              <a:t>.</a:t>
            </a:r>
          </a:p>
          <a:p>
            <a:pPr marL="0" indent="0">
              <a:buNone/>
            </a:pPr>
            <a:r>
              <a:rPr lang="es-ES" dirty="0">
                <a:latin typeface="Droid Serif"/>
              </a:rPr>
              <a:t>Es acoger a quien necesita ayuda.</a:t>
            </a:r>
          </a:p>
          <a:p>
            <a:pPr marL="0" indent="0">
              <a:buNone/>
            </a:pPr>
            <a:r>
              <a:rPr lang="es-ES" dirty="0">
                <a:latin typeface="Droid Serif"/>
              </a:rPr>
              <a:t>Es acoger a Jesús en nuestro corazón cuando le recibimos en la Eucaristía. Además si recibimos a Jesús con frecuencia, Él nos hará más generosos y sensibles al sufrimiento de los demás.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319847FD-1149-473B-920E-1012B24525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79695" y="331304"/>
            <a:ext cx="5460513" cy="634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74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8414A31-44F8-40FC-A819-B4FCA56E70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3426" y="4532242"/>
            <a:ext cx="10111410" cy="2007705"/>
          </a:xfrm>
        </p:spPr>
        <p:txBody>
          <a:bodyPr/>
          <a:lstStyle/>
          <a:p>
            <a:pPr marL="0" indent="0">
              <a:buNone/>
            </a:pPr>
            <a:r>
              <a:rPr lang="es-ES" b="1" dirty="0"/>
              <a:t>Vestir al desnudo </a:t>
            </a:r>
            <a:r>
              <a:rPr lang="es-ES" dirty="0"/>
              <a:t>no solo es dar la ropa que me queda pequeña o se ha pasado de moda a Cáritas. LO QUE MÁS ABRIGA ES EL AMOR. </a:t>
            </a:r>
          </a:p>
          <a:p>
            <a:pPr marL="0" indent="0">
              <a:buNone/>
            </a:pPr>
            <a:r>
              <a:rPr lang="es-ES" b="1" dirty="0"/>
              <a:t>Vestir al desnudo</a:t>
            </a:r>
            <a:r>
              <a:rPr lang="es-ES" dirty="0"/>
              <a:t> es hacer que las personas recobren su dignidad, y que sientan el calor de Dios en sus vidas.</a:t>
            </a:r>
            <a:endParaRPr lang="es-ES" b="1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1E894FDE-D93E-43FF-8136-40868F290B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11966" y="0"/>
            <a:ext cx="9872870" cy="417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6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F085DA0-32DA-4256-93A5-D4C404BF15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24070"/>
            <a:ext cx="10373139" cy="28094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/>
              <a:t>Visitar al enfermo </a:t>
            </a:r>
            <a:r>
              <a:rPr lang="es-ES" dirty="0"/>
              <a:t>es atender con amor a los enfermos y ancianos, tanto en el aspecto físico como en hacerles un rato de compañía.</a:t>
            </a:r>
          </a:p>
          <a:p>
            <a:pPr marL="0" indent="0">
              <a:buNone/>
            </a:pPr>
            <a:r>
              <a:rPr lang="es-ES" dirty="0"/>
              <a:t>Jesús en la parábola del buen samaritano nos enseña cómo tratar a los enfermos. Las enfermedades a veces son corporales y a veces espirituales. Hay que estar atentos a todas las necesidades.</a:t>
            </a:r>
          </a:p>
          <a:p>
            <a:pPr marL="0" indent="0" algn="ctr">
              <a:buNone/>
            </a:pPr>
            <a:r>
              <a:rPr lang="es-ES" dirty="0">
                <a:hlinkClick r:id="rId2"/>
              </a:rPr>
              <a:t>https://www.youtube.com/watch?v=7_sArxpUQho</a:t>
            </a:r>
            <a:endParaRPr lang="es-ES" dirty="0"/>
          </a:p>
          <a:p>
            <a:pPr marL="0" indent="0" algn="ctr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68041E95-193B-412F-BFC6-8E05C4D328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9113" y="3429000"/>
            <a:ext cx="10664687" cy="3263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96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EDDC990-878E-40F8-844A-DA6F2739E1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087" y="795130"/>
            <a:ext cx="4200939" cy="54745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b="1" dirty="0"/>
              <a:t>Visitar a los presos </a:t>
            </a:r>
            <a:r>
              <a:rPr lang="es-ES" dirty="0"/>
              <a:t>es un acto de caridad, es hacerles compañía y ayudarles a descubrir la Misericordia y el perdón de Dios pudiendo renacer a una vida nueva.</a:t>
            </a:r>
          </a:p>
          <a:p>
            <a:pPr marL="0" indent="0">
              <a:buNone/>
            </a:pPr>
            <a:endParaRPr lang="es-ES" sz="1000" dirty="0"/>
          </a:p>
          <a:p>
            <a:pPr marL="0" indent="0">
              <a:buNone/>
            </a:pPr>
            <a:r>
              <a:rPr lang="es-ES" dirty="0"/>
              <a:t>Dios nos libera a todos de la prisión de nuestros pecados, no sólo de los que están en la cárcel.</a:t>
            </a:r>
          </a:p>
          <a:p>
            <a:pPr marL="0" indent="0">
              <a:buNone/>
            </a:pPr>
            <a:endParaRPr lang="es-ES" sz="1000" dirty="0"/>
          </a:p>
          <a:p>
            <a:pPr marL="0" indent="0">
              <a:buNone/>
            </a:pPr>
            <a:r>
              <a:rPr lang="es-ES" dirty="0"/>
              <a:t>Podemos visitarles con nuestra oración.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DDCFAE01-EDB1-4DA4-AEE7-2BD53D2F19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75583" y="795129"/>
            <a:ext cx="6827126" cy="547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713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D82E10B-779B-4E44-BE4F-47E53DE9B0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3804" y="609600"/>
            <a:ext cx="4908283" cy="59104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b="1" dirty="0"/>
              <a:t>Enterrar a los muertos </a:t>
            </a:r>
            <a:r>
              <a:rPr lang="es-ES" dirty="0"/>
              <a:t>es importante porque el cuerpo humano ha sido templo del Espíritu Santo.</a:t>
            </a:r>
          </a:p>
          <a:p>
            <a:pPr marL="0" indent="0">
              <a:buNone/>
            </a:pPr>
            <a:endParaRPr lang="es-ES" sz="1100" dirty="0"/>
          </a:p>
          <a:p>
            <a:pPr marL="0" indent="0">
              <a:buNone/>
            </a:pPr>
            <a:r>
              <a:rPr lang="es-ES" dirty="0"/>
              <a:t>Es una muestra de amor.</a:t>
            </a:r>
          </a:p>
          <a:p>
            <a:pPr marL="0" indent="0">
              <a:buNone/>
            </a:pPr>
            <a:endParaRPr lang="es-ES" sz="1100" dirty="0"/>
          </a:p>
          <a:p>
            <a:pPr marL="0" indent="0">
              <a:buNone/>
            </a:pPr>
            <a:r>
              <a:rPr lang="es-ES" dirty="0"/>
              <a:t>Es reconocer con cariño el valor de la persona que fallece, reconociendo su dignidad de imagen de Dios, y reconociendo nuestra propia dignidad.</a:t>
            </a:r>
          </a:p>
          <a:p>
            <a:pPr marL="0" indent="0">
              <a:buNone/>
            </a:pPr>
            <a:endParaRPr lang="es-ES" sz="1000" dirty="0"/>
          </a:p>
          <a:p>
            <a:pPr marL="0" indent="0">
              <a:buNone/>
            </a:pPr>
            <a:r>
              <a:rPr lang="es-ES" dirty="0"/>
              <a:t>A Jesús, su amigo, José de Arimatea le cedió su tumba y ayudó a sepultarlo con amor.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E0EBD50A-DF73-4C24-AA6C-E1883C28DF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80383" y="781878"/>
            <a:ext cx="6617813" cy="530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28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F79DD3F-A353-4ECF-9895-93CE5D3F0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7" y="0"/>
            <a:ext cx="11979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39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7624F9C-1242-4E0C-8FC5-6567B337F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583" y="649356"/>
            <a:ext cx="10850217" cy="5738191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El pasado domingo celebramos la fiesta de Cristo Rey. Como sabéis, con esta fiesta finaliza el año litúrgico. </a:t>
            </a:r>
          </a:p>
          <a:p>
            <a:pPr marL="0" indent="0">
              <a:buNone/>
            </a:pPr>
            <a:r>
              <a:rPr lang="es-ES" dirty="0"/>
              <a:t>La fiesta de Cristo Rey nos enseña cómo es Dios y como es su Reino, y Jesús quiere contar con nosotros para construirlo. </a:t>
            </a:r>
          </a:p>
          <a:p>
            <a:pPr marL="0" indent="0">
              <a:buNone/>
            </a:pPr>
            <a:r>
              <a:rPr lang="es-ES" dirty="0"/>
              <a:t>La manera de construir el Reino de Dios es mediante las Obras de Misericordia. </a:t>
            </a:r>
          </a:p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Hemos visto las Corporales, </a:t>
            </a:r>
            <a:r>
              <a:rPr lang="es-ES" dirty="0">
                <a:hlinkClick r:id="rId2"/>
              </a:rPr>
              <a:t>https://www.youtube.com/watch?v=pYJVLUDbw6s</a:t>
            </a:r>
            <a:endParaRPr lang="es-ES" dirty="0"/>
          </a:p>
          <a:p>
            <a:pPr marL="0" indent="0" algn="ctr">
              <a:buNone/>
            </a:pPr>
            <a:r>
              <a:rPr lang="es-ES" dirty="0"/>
              <a:t>El martes próximo vemos las Espirituales.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4798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0C36792D-B9B0-4293-AC2A-CAC496F5D7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1" y="20973"/>
            <a:ext cx="6851375" cy="6724384"/>
          </a:xfrm>
          <a:prstGeom prst="rect">
            <a:avLst/>
          </a:prstGeom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xmlns="" id="{99488441-8B0F-4120-944E-47CE03E936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76662" y="20974"/>
            <a:ext cx="5115338" cy="672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339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448</Words>
  <Application>Microsoft Office PowerPoint</Application>
  <PresentationFormat>Panorámica</PresentationFormat>
  <Paragraphs>35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Arial</vt:lpstr>
      <vt:lpstr>Calibri</vt:lpstr>
      <vt:lpstr>Calibri Light</vt:lpstr>
      <vt:lpstr>Droid Serif</vt:lpstr>
      <vt:lpstr>Tema de Office</vt:lpstr>
      <vt:lpstr>Presentación de PowerPoint</vt:lpstr>
      <vt:lpstr>CONSTRUIMOS EL REINO DE DIOS</vt:lpstr>
      <vt:lpstr>Presentación de PowerPoint</vt:lpstr>
      <vt:lpstr>Presentación de PowerPoint</vt:lpstr>
      <vt:lpstr>CORPORALES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ICIAR MARGARITA PEÑA DIAZ VARELA</dc:creator>
  <cp:lastModifiedBy>Cuenta Microsoft</cp:lastModifiedBy>
  <cp:revision>14</cp:revision>
  <dcterms:created xsi:type="dcterms:W3CDTF">2020-11-23T20:28:26Z</dcterms:created>
  <dcterms:modified xsi:type="dcterms:W3CDTF">2020-11-24T09:55:20Z</dcterms:modified>
</cp:coreProperties>
</file>